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61" r:id="rId3"/>
    <p:sldId id="262" r:id="rId4"/>
    <p:sldId id="268" r:id="rId5"/>
    <p:sldId id="281" r:id="rId6"/>
    <p:sldId id="283" r:id="rId7"/>
    <p:sldId id="271" r:id="rId8"/>
    <p:sldId id="280" r:id="rId9"/>
    <p:sldId id="282" r:id="rId10"/>
    <p:sldId id="277" r:id="rId11"/>
    <p:sldId id="284" r:id="rId1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80689-37DF-2FF3-FC0E-0233768A1F80}" name="이지혜B" initials="지이" userId="S::cozyhye@neungyule.com::c04a0040-3775-484f-848d-b6efd07179ef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 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Always Stay Healthy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755652" y="343517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room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was decorated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with colorful lights.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783558" y="5186136"/>
            <a:ext cx="7920061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packages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are delivered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every afternoon.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853503" y="5856115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소포들은 매일 오후에 배달된다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880177" y="1730665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letter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was written by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my best friend.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852684" y="4185708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 방은 알록달록한 불빛으로 장식되었다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851866" y="2463906"/>
            <a:ext cx="789349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 편지는 내 가장 친한 친구에 의해 쓰여졌다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6963098" cy="589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주어진 단어를 활용하여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90273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424622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1464347" y="4160246"/>
            <a:ext cx="9701030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 windows __________ carefully yesterday.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572CE9F1-C805-4979-AE9D-856A3629C75D}"/>
              </a:ext>
            </a:extLst>
          </p:cNvPr>
          <p:cNvSpPr txBox="1">
            <a:spLocks/>
          </p:cNvSpPr>
          <p:nvPr/>
        </p:nvSpPr>
        <p:spPr>
          <a:xfrm>
            <a:off x="1830398" y="4808618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창문들이 어제 꼼꼼히 닦였다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57511" y="5406877"/>
            <a:ext cx="8640960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 email __________ to all the students last week.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8DEDF701-ACD4-43AF-8999-69EB383A019F}"/>
              </a:ext>
            </a:extLst>
          </p:cNvPr>
          <p:cNvSpPr txBox="1">
            <a:spLocks/>
          </p:cNvSpPr>
          <p:nvPr/>
        </p:nvSpPr>
        <p:spPr>
          <a:xfrm>
            <a:off x="1823370" y="6050236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이메일이 지난주 모든 학생들에게 발송됐다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402398" y="2847319"/>
            <a:ext cx="8620571" cy="61221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 beautiful song __________ by the children.</a:t>
            </a:r>
          </a:p>
        </p:txBody>
      </p:sp>
      <p:sp>
        <p:nvSpPr>
          <p:cNvPr id="37" name="텍스트 개체 틀 27">
            <a:extLst>
              <a:ext uri="{FF2B5EF4-FFF2-40B4-BE49-F238E27FC236}">
                <a16:creationId xmlns:a16="http://schemas.microsoft.com/office/drawing/2014/main" id="{ED867768-7BDA-4529-ADEA-8F54EDD19C91}"/>
              </a:ext>
            </a:extLst>
          </p:cNvPr>
          <p:cNvSpPr txBox="1">
            <a:spLocks/>
          </p:cNvSpPr>
          <p:nvPr/>
        </p:nvSpPr>
        <p:spPr>
          <a:xfrm>
            <a:off x="1752652" y="3469870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 아름다운 노래는 아이들에 의해 불려졌다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1CA07D-D9CA-43F8-B064-6AF590865B71}"/>
              </a:ext>
            </a:extLst>
          </p:cNvPr>
          <p:cNvSpPr txBox="1"/>
          <p:nvPr/>
        </p:nvSpPr>
        <p:spPr>
          <a:xfrm>
            <a:off x="4979876" y="2790960"/>
            <a:ext cx="2232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was sung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2F2BC0-C0C1-422C-9B01-3314BFEB3630}"/>
              </a:ext>
            </a:extLst>
          </p:cNvPr>
          <p:cNvSpPr txBox="1"/>
          <p:nvPr/>
        </p:nvSpPr>
        <p:spPr>
          <a:xfrm>
            <a:off x="2735965" y="4129708"/>
            <a:ext cx="4891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were cleaned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28E74-967C-4516-82FA-AF5EEA78FA33}"/>
              </a:ext>
            </a:extLst>
          </p:cNvPr>
          <p:cNvSpPr txBox="1"/>
          <p:nvPr/>
        </p:nvSpPr>
        <p:spPr>
          <a:xfrm>
            <a:off x="2268459" y="5376339"/>
            <a:ext cx="48414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was sent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B392436-8996-4B98-B447-CF5E960C492D}"/>
              </a:ext>
            </a:extLst>
          </p:cNvPr>
          <p:cNvSpPr/>
          <p:nvPr/>
        </p:nvSpPr>
        <p:spPr>
          <a:xfrm>
            <a:off x="1915494" y="1822326"/>
            <a:ext cx="6264696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send              sing             clean</a:t>
            </a:r>
            <a:endParaRPr lang="ko-KR" altLang="en-US" sz="3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12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540441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so ~ that </a:t>
            </a:r>
            <a:r>
              <a:rPr lang="en-US" altLang="ko-KR" sz="3800" b="1" dirty="0">
                <a:latin typeface="+mn-ea"/>
              </a:rPr>
              <a:t>…</a:t>
            </a:r>
            <a:endParaRPr lang="en-US" altLang="ko-Kore-KR" sz="3800" b="1" dirty="0">
              <a:effectLst/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812289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수동태</a:t>
            </a:r>
            <a:endParaRPr lang="en-US" altLang="ko-Kore-KR" sz="3800" dirty="0">
              <a:effectLst/>
              <a:latin typeface="나눔고딕" pitchFamily="2" charset="-127"/>
              <a:ea typeface="나눔고딕" pitchFamily="2" charset="-127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74249" y="1856655"/>
            <a:ext cx="9631580" cy="38779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‘매우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해서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…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하다’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원인과 결과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so +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형용사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[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부사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] + that +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주어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동사」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book was interesting. + I read it all night.</a:t>
            </a:r>
          </a:p>
          <a:p>
            <a:pPr indent="-342900"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book was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interesting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read it all night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>
              <a:spcBef>
                <a:spcPct val="20000"/>
              </a:spcBef>
            </a:pP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                       원인                                        결과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 </a:t>
            </a:r>
            <a:r>
              <a:rPr lang="en-US" altLang="ko-KR" sz="3600" b="1" dirty="0">
                <a:latin typeface="+mn-ea"/>
                <a:cs typeface="Calibri" panose="020F0502020204030204" pitchFamily="34" charset="0"/>
              </a:rPr>
              <a:t>~ </a:t>
            </a:r>
            <a:r>
              <a:rPr lang="en-US" altLang="ko-K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 …</a:t>
            </a:r>
            <a:endParaRPr lang="ko-Kore-KR" altLang="en-US" sz="3600" b="1" spc="-150" dirty="0"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8CB0528-A647-4DEC-A2E3-0BB399F3DED7}"/>
              </a:ext>
            </a:extLst>
          </p:cNvPr>
          <p:cNvSpPr txBox="1">
            <a:spLocks/>
          </p:cNvSpPr>
          <p:nvPr/>
        </p:nvSpPr>
        <p:spPr>
          <a:xfrm>
            <a:off x="1833512" y="2105551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Sleep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so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important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that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you can’t live without it.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721545" y="2874107"/>
            <a:ext cx="977450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잠은 매우 중요해서 여러분은 그것 없이는 살 수 없습니다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789203" y="4295207"/>
            <a:ext cx="8709268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 have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so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much homework on weekdays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 that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 can’t sleep enough. 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826804" y="5426801"/>
            <a:ext cx="83883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저는 평일에 숙제가 매우 많아서 충분히 자지 못합니다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0302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0076A-EDC4-B274-C204-0223D902D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2D6218C-0398-6929-4F16-2EF66329F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5AD811-1059-9F52-FD41-E0F3655ED32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62873D9E-0444-BD6B-D053-3EEC8D926AD1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E9228E5D-B871-E404-C02F-D64E0E42C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C84CEB5-ED1C-531F-C43C-DE79483EA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842D73-42BF-9E0A-20D2-9B61456F810F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3047AA92-0988-D0A0-BA49-AE17605EA401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209A9F8B-E8D4-5A70-6223-93280465BA04}"/>
              </a:ext>
            </a:extLst>
          </p:cNvPr>
          <p:cNvSpPr/>
          <p:nvPr/>
        </p:nvSpPr>
        <p:spPr>
          <a:xfrm>
            <a:off x="1262012" y="331513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B6B65259-DAE3-5EEF-9E9F-74BB8ED73512}"/>
              </a:ext>
            </a:extLst>
          </p:cNvPr>
          <p:cNvSpPr/>
          <p:nvPr/>
        </p:nvSpPr>
        <p:spPr>
          <a:xfrm>
            <a:off x="1253545" y="4859796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C7D8B2F9-D882-A5C4-B78D-419D8E4A2A5A}"/>
              </a:ext>
            </a:extLst>
          </p:cNvPr>
          <p:cNvSpPr txBox="1">
            <a:spLocks/>
          </p:cNvSpPr>
          <p:nvPr/>
        </p:nvSpPr>
        <p:spPr>
          <a:xfrm>
            <a:off x="1721545" y="3287756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She ran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so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fast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that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nobody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could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catch</a:t>
            </a:r>
            <a:r>
              <a:rPr lang="ko-KR" altLang="en-US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her.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DB15726C-F875-5629-6F58-EC9B093A0BDA}"/>
              </a:ext>
            </a:extLst>
          </p:cNvPr>
          <p:cNvSpPr txBox="1">
            <a:spLocks/>
          </p:cNvSpPr>
          <p:nvPr/>
        </p:nvSpPr>
        <p:spPr>
          <a:xfrm>
            <a:off x="1782435" y="4820897"/>
            <a:ext cx="8878030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sky was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so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beautiful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that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we took many pictures 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of it.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34F9B41E-4303-3828-8025-09F18F16C34B}"/>
              </a:ext>
            </a:extLst>
          </p:cNvPr>
          <p:cNvSpPr txBox="1">
            <a:spLocks/>
          </p:cNvSpPr>
          <p:nvPr/>
        </p:nvSpPr>
        <p:spPr>
          <a:xfrm>
            <a:off x="1782435" y="5931781"/>
            <a:ext cx="85331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하늘이 매우 아름다워서 우리는 사진을 많이 찍었다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6F0F53C1-B918-58CC-F055-88ABA68B747F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He spoke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so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quietly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that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I couldn’t hear him.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12780805-D8A2-498E-207F-1862559B39AF}"/>
              </a:ext>
            </a:extLst>
          </p:cNvPr>
          <p:cNvSpPr txBox="1">
            <a:spLocks/>
          </p:cNvSpPr>
          <p:nvPr/>
        </p:nvSpPr>
        <p:spPr>
          <a:xfrm>
            <a:off x="1730011" y="3966503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그녀는 매우 빨리 달려서 모두가 놀랐다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F4294593-3A41-140A-4BAF-41F5AE1E220A}"/>
              </a:ext>
            </a:extLst>
          </p:cNvPr>
          <p:cNvSpPr txBox="1">
            <a:spLocks/>
          </p:cNvSpPr>
          <p:nvPr/>
        </p:nvSpPr>
        <p:spPr>
          <a:xfrm>
            <a:off x="1730011" y="2387353"/>
            <a:ext cx="922241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그는 매우 조용히 말해서 나는 그의 말을 들을 수 없었다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2705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7302262" cy="575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that</a:t>
            </a:r>
            <a:r>
              <a:rPr lang="ko-KR" altLang="en-US" sz="2400" b="1" dirty="0">
                <a:latin typeface="나눔고딕" pitchFamily="2" charset="-127"/>
                <a:ea typeface="나눔고딕" pitchFamily="2" charset="-127"/>
              </a:rPr>
              <a:t>과 주어진 표현을 활용하여 문장을 완성해 봅시다</a:t>
            </a:r>
            <a:r>
              <a:rPr lang="en-US" altLang="ko-KR" sz="2400" b="1" dirty="0"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400" b="1" dirty="0">
              <a:latin typeface="나눔고딕" pitchFamily="2" charset="-127"/>
              <a:ea typeface="나눔고딕" pitchFamily="2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5638" y="333173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448050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1496013" y="5381535"/>
            <a:ext cx="9645157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The box was so heavy that </a:t>
            </a: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___________________.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57511" y="3219193"/>
            <a:ext cx="8640960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It was so hot that </a:t>
            </a: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___________________.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857511" y="4385020"/>
            <a:ext cx="8135232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I was so tired that ___________________.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1CA07D-D9CA-43F8-B064-6AF590865B71}"/>
              </a:ext>
            </a:extLst>
          </p:cNvPr>
          <p:cNvSpPr txBox="1"/>
          <p:nvPr/>
        </p:nvSpPr>
        <p:spPr>
          <a:xfrm>
            <a:off x="4638285" y="4315047"/>
            <a:ext cx="4554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I fell asleep right away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2F2BC0-C0C1-422C-9B01-3314BFEB3630}"/>
              </a:ext>
            </a:extLst>
          </p:cNvPr>
          <p:cNvSpPr txBox="1"/>
          <p:nvPr/>
        </p:nvSpPr>
        <p:spPr>
          <a:xfrm>
            <a:off x="5925127" y="5347545"/>
            <a:ext cx="4891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couldn’t lift it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28E74-967C-4516-82FA-AF5EEA78FA33}"/>
              </a:ext>
            </a:extLst>
          </p:cNvPr>
          <p:cNvSpPr txBox="1"/>
          <p:nvPr/>
        </p:nvSpPr>
        <p:spPr>
          <a:xfrm>
            <a:off x="4638285" y="3160415"/>
            <a:ext cx="48414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we couldn’t play outside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B392436-8996-4B98-B447-CF5E960C492D}"/>
              </a:ext>
            </a:extLst>
          </p:cNvPr>
          <p:cNvSpPr/>
          <p:nvPr/>
        </p:nvSpPr>
        <p:spPr>
          <a:xfrm>
            <a:off x="1373626" y="1602494"/>
            <a:ext cx="8371736" cy="1260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couldn’t lift it         we couldn’t play outside  </a:t>
            </a:r>
          </a:p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I fell asleep right away</a:t>
            </a:r>
            <a:endParaRPr lang="ko-KR" altLang="en-US" sz="3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66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782996"/>
            <a:ext cx="9299528" cy="341478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의미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(~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에 의해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 …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되다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[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당하다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]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: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be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동사 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+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과거분사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(+ by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행위자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)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」</a:t>
            </a:r>
          </a:p>
          <a:p>
            <a:pPr marL="342900" indent="-6858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주어가 동사의 행위를 당하거나 그 행위의 영향을 받을 때 쓰며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, 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「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by </a:t>
            </a:r>
            <a:r>
              <a:rPr lang="ko-KR" altLang="en-US" sz="2800" dirty="0" err="1">
                <a:latin typeface="나눔고딕" pitchFamily="2" charset="-127"/>
                <a:ea typeface="나눔고딕" pitchFamily="2" charset="-127"/>
              </a:rPr>
              <a:t>행위자」는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 동사의 행위자를 밝힐 필요가 있을 때 쓴다</a:t>
            </a: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en-US" sz="2800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수동태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15524-7C34-9BED-3AF4-7D298F88F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9DA35593-1649-3A8C-4EF8-594634BD90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D987F3F-2BD0-0EF6-5946-FC74FC797FB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DB4DA3-200E-6932-6DA4-443A06CA07E7}"/>
              </a:ext>
            </a:extLst>
          </p:cNvPr>
          <p:cNvSpPr txBox="1"/>
          <p:nvPr/>
        </p:nvSpPr>
        <p:spPr>
          <a:xfrm>
            <a:off x="1320847" y="1782996"/>
            <a:ext cx="9631580" cy="5343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수동태 만들기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89A7D2EA-E339-A3A9-BB04-8E7AF747C833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8434555-C59A-FCF1-B7F3-5F3EAD814267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나눔고딕" panose="020D0604000000000000"/>
                <a:ea typeface="나눔고딕" panose="020D0604000000000000"/>
              </a:rPr>
              <a:t>수동태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37EEC16-D3E6-C990-B5B7-6C5F743B8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B1661B21-B813-8E11-3143-6B5A0729F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641598-F174-1BCC-5245-B228BD240987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D8995FF-9DF2-F0AA-2A6B-D587C7F6E7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313111"/>
              </p:ext>
            </p:extLst>
          </p:nvPr>
        </p:nvGraphicFramePr>
        <p:xfrm>
          <a:off x="1320847" y="2569680"/>
          <a:ext cx="9245152" cy="10363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38239">
                  <a:extLst>
                    <a:ext uri="{9D8B030D-6E8A-4147-A177-3AD203B41FA5}">
                      <a16:colId xmlns:a16="http://schemas.microsoft.com/office/drawing/2014/main" val="1969534508"/>
                    </a:ext>
                  </a:extLst>
                </a:gridCol>
                <a:gridCol w="2873828">
                  <a:extLst>
                    <a:ext uri="{9D8B030D-6E8A-4147-A177-3AD203B41FA5}">
                      <a16:colId xmlns:a16="http://schemas.microsoft.com/office/drawing/2014/main" val="407890862"/>
                    </a:ext>
                  </a:extLst>
                </a:gridCol>
                <a:gridCol w="3033085">
                  <a:extLst>
                    <a:ext uri="{9D8B030D-6E8A-4147-A177-3AD203B41FA5}">
                      <a16:colId xmlns:a16="http://schemas.microsoft.com/office/drawing/2014/main" val="3594720845"/>
                    </a:ext>
                  </a:extLst>
                </a:gridCol>
              </a:tblGrid>
              <a:tr h="472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build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new house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21125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주어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동사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목적어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052623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16DDDF4C-BBE1-9F51-B20E-C4CDA8AC8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93659"/>
              </p:ext>
            </p:extLst>
          </p:nvPr>
        </p:nvGraphicFramePr>
        <p:xfrm>
          <a:off x="1320847" y="5077951"/>
          <a:ext cx="9245152" cy="10363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38239">
                  <a:extLst>
                    <a:ext uri="{9D8B030D-6E8A-4147-A177-3AD203B41FA5}">
                      <a16:colId xmlns:a16="http://schemas.microsoft.com/office/drawing/2014/main" val="1969534508"/>
                    </a:ext>
                  </a:extLst>
                </a:gridCol>
                <a:gridCol w="2873828">
                  <a:extLst>
                    <a:ext uri="{9D8B030D-6E8A-4147-A177-3AD203B41FA5}">
                      <a16:colId xmlns:a16="http://schemas.microsoft.com/office/drawing/2014/main" val="407890862"/>
                    </a:ext>
                  </a:extLst>
                </a:gridCol>
                <a:gridCol w="3033085">
                  <a:extLst>
                    <a:ext uri="{9D8B030D-6E8A-4147-A177-3AD203B41FA5}">
                      <a16:colId xmlns:a16="http://schemas.microsoft.com/office/drawing/2014/main" val="3594720845"/>
                    </a:ext>
                  </a:extLst>
                </a:gridCol>
              </a:tblGrid>
              <a:tr h="472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new house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is built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by them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21125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주어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be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동사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과거분사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by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나눔고딕" pitchFamily="2" charset="-127"/>
                          <a:cs typeface="Calibri" panose="020F0502020204030204" pitchFamily="34" charset="0"/>
                        </a:rPr>
                        <a:t> 행위자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411417"/>
                  </a:ext>
                </a:extLst>
              </a:tr>
            </a:tbl>
          </a:graphicData>
        </a:graphic>
      </p:graphicFrame>
      <p:cxnSp>
        <p:nvCxnSpPr>
          <p:cNvPr id="12" name="직선 화살표 연결선 11">
            <a:extLst>
              <a:ext uri="{FF2B5EF4-FFF2-40B4-BE49-F238E27FC236}">
                <a16:creationId xmlns:a16="http://schemas.microsoft.com/office/drawing/2014/main" id="{6156563F-50B8-9A04-173A-A28DEBAC7E19}"/>
              </a:ext>
            </a:extLst>
          </p:cNvPr>
          <p:cNvCxnSpPr/>
          <p:nvPr/>
        </p:nvCxnSpPr>
        <p:spPr>
          <a:xfrm>
            <a:off x="6096000" y="3606000"/>
            <a:ext cx="0" cy="12497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>
            <a:extLst>
              <a:ext uri="{FF2B5EF4-FFF2-40B4-BE49-F238E27FC236}">
                <a16:creationId xmlns:a16="http://schemas.microsoft.com/office/drawing/2014/main" id="{FABDCA83-196D-0039-23A3-CAED3A889786}"/>
              </a:ext>
            </a:extLst>
          </p:cNvPr>
          <p:cNvCxnSpPr/>
          <p:nvPr/>
        </p:nvCxnSpPr>
        <p:spPr>
          <a:xfrm>
            <a:off x="3079531" y="3606000"/>
            <a:ext cx="5950962" cy="12497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95ACE7BB-C0D7-D578-F915-7CD817FFF2CE}"/>
              </a:ext>
            </a:extLst>
          </p:cNvPr>
          <p:cNvCxnSpPr/>
          <p:nvPr/>
        </p:nvCxnSpPr>
        <p:spPr>
          <a:xfrm flipH="1">
            <a:off x="2953407" y="3606000"/>
            <a:ext cx="6077086" cy="12497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99EC2CA-EE7F-88B1-64D2-69246BC0FCED}"/>
              </a:ext>
            </a:extLst>
          </p:cNvPr>
          <p:cNvSpPr txBox="1"/>
          <p:nvPr/>
        </p:nvSpPr>
        <p:spPr>
          <a:xfrm>
            <a:off x="10600507" y="2474439"/>
            <a:ext cx="270646" cy="5343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CCB324-6BCD-C8FF-2BCB-03DE6FBD1E78}"/>
              </a:ext>
            </a:extLst>
          </p:cNvPr>
          <p:cNvSpPr txBox="1"/>
          <p:nvPr/>
        </p:nvSpPr>
        <p:spPr>
          <a:xfrm>
            <a:off x="10600507" y="4968257"/>
            <a:ext cx="270646" cy="5343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2537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1166C-2EC7-1F34-44C8-7371E4A8D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0F7F375D-1E1B-0AD4-6ED9-09C49BC6BFA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302D24D-4F5E-D235-2692-7DA37BF6C1EE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06258587-0F57-1FF2-A5E7-636302979F58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CA8C2E95-F2FC-4A9E-FBB6-97BE16673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3CEA0C68-81EE-D20B-A6CB-482DA1254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56F44C-6D3F-C757-AF95-8E1393D54BD4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교과서 </a:t>
            </a:r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224EE76-0BEA-3BB6-ACB7-77D6C7851FCF}"/>
              </a:ext>
            </a:extLst>
          </p:cNvPr>
          <p:cNvSpPr/>
          <p:nvPr/>
        </p:nvSpPr>
        <p:spPr>
          <a:xfrm>
            <a:off x="1262012" y="1691616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3F026DE2-0EB5-DB98-2E31-0AC919901B30}"/>
              </a:ext>
            </a:extLst>
          </p:cNvPr>
          <p:cNvSpPr/>
          <p:nvPr/>
        </p:nvSpPr>
        <p:spPr>
          <a:xfrm>
            <a:off x="1262012" y="369517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61D2CBE8-C7D2-451A-1B65-CB36D13FFD78}"/>
              </a:ext>
            </a:extLst>
          </p:cNvPr>
          <p:cNvSpPr/>
          <p:nvPr/>
        </p:nvSpPr>
        <p:spPr>
          <a:xfrm>
            <a:off x="1286516" y="565209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A9E472C2-1EE1-852F-9334-27DDB3454137}"/>
              </a:ext>
            </a:extLst>
          </p:cNvPr>
          <p:cNvSpPr txBox="1">
            <a:spLocks/>
          </p:cNvSpPr>
          <p:nvPr/>
        </p:nvSpPr>
        <p:spPr>
          <a:xfrm>
            <a:off x="1754516" y="3592612"/>
            <a:ext cx="9207625" cy="798969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Yes, unnecessary memories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are cleaned up by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your brain while you sleep.</a:t>
            </a: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520BA973-94F5-A939-5839-32F9BB3B970A}"/>
              </a:ext>
            </a:extLst>
          </p:cNvPr>
          <p:cNvSpPr txBox="1">
            <a:spLocks/>
          </p:cNvSpPr>
          <p:nvPr/>
        </p:nvSpPr>
        <p:spPr>
          <a:xfrm>
            <a:off x="1754516" y="5512567"/>
            <a:ext cx="9527323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Another interesting question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was asked by </a:t>
            </a:r>
            <a:r>
              <a:rPr lang="en-US" altLang="ko-KR" sz="3200" i="1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morning412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4546F117-FD9E-FC56-A97C-EA9001622797}"/>
              </a:ext>
            </a:extLst>
          </p:cNvPr>
          <p:cNvSpPr txBox="1">
            <a:spLocks/>
          </p:cNvSpPr>
          <p:nvPr/>
        </p:nvSpPr>
        <p:spPr>
          <a:xfrm>
            <a:off x="1730011" y="6067488"/>
            <a:ext cx="963082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또 다른 흥미로운 질문을 </a:t>
            </a:r>
            <a:r>
              <a:rPr lang="en-US" altLang="ko-KR" sz="2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morning412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님이 </a:t>
            </a:r>
            <a:r>
              <a:rPr lang="ko-KR" alt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해주셨습니다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D3CB0117-209C-F679-C799-197CB23DC789}"/>
              </a:ext>
            </a:extLst>
          </p:cNvPr>
          <p:cNvSpPr txBox="1">
            <a:spLocks/>
          </p:cNvSpPr>
          <p:nvPr/>
        </p:nvSpPr>
        <p:spPr>
          <a:xfrm>
            <a:off x="1730011" y="1586418"/>
            <a:ext cx="8596401" cy="88735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While you sleep, your brain clears memories that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are not needed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C1AC6059-07EB-B9D0-3922-7A962DFD129F}"/>
              </a:ext>
            </a:extLst>
          </p:cNvPr>
          <p:cNvSpPr txBox="1">
            <a:spLocks/>
          </p:cNvSpPr>
          <p:nvPr/>
        </p:nvSpPr>
        <p:spPr>
          <a:xfrm>
            <a:off x="1730011" y="4550718"/>
            <a:ext cx="903378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맞습니다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불필요한 기억들은 여러분이 잠을 자는 동안 여러분의 뇌에 의해 제거됩니다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F2322B08-0643-3E6B-DEB9-7A550E27ED61}"/>
              </a:ext>
            </a:extLst>
          </p:cNvPr>
          <p:cNvSpPr txBox="1">
            <a:spLocks/>
          </p:cNvSpPr>
          <p:nvPr/>
        </p:nvSpPr>
        <p:spPr>
          <a:xfrm>
            <a:off x="1730011" y="2651558"/>
            <a:ext cx="922241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여러분이 자는 동안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, 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여러분의 뇌는 필요하지 않은 기억을 제거합니다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74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</TotalTime>
  <Words>552</Words>
  <Application>Microsoft Office PowerPoint</Application>
  <PresentationFormat>와이드스크린</PresentationFormat>
  <Paragraphs>114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나눔고딕</vt:lpstr>
      <vt:lpstr>Aptos</vt:lpstr>
      <vt:lpstr>Aptos Display</vt:lpstr>
      <vt:lpstr>Arial</vt:lpstr>
      <vt:lpstr>Calibri</vt:lpstr>
      <vt:lpstr>Office 테마</vt:lpstr>
      <vt:lpstr>Lesson 4   Always Stay Healthy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82</cp:revision>
  <dcterms:created xsi:type="dcterms:W3CDTF">2024-07-02T00:56:12Z</dcterms:created>
  <dcterms:modified xsi:type="dcterms:W3CDTF">2025-12-05T06:59:46Z</dcterms:modified>
</cp:coreProperties>
</file>